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9" r:id="rId1"/>
  </p:sldMasterIdLst>
  <p:sldIdLst>
    <p:sldId id="207613819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64" y="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na Jones" userId="bb4166d0-fbbe-4933-a9e2-2975adb52fb1" providerId="ADAL" clId="{C87F415A-11AA-4E71-A4BC-F956072266D4}"/>
    <pc:docChg chg="custSel modSld">
      <pc:chgData name="Tina Jones" userId="bb4166d0-fbbe-4933-a9e2-2975adb52fb1" providerId="ADAL" clId="{C87F415A-11AA-4E71-A4BC-F956072266D4}" dt="2020-12-08T18:26:44.991" v="145" actId="20577"/>
      <pc:docMkLst>
        <pc:docMk/>
      </pc:docMkLst>
      <pc:sldChg chg="delSp modSp mod">
        <pc:chgData name="Tina Jones" userId="bb4166d0-fbbe-4933-a9e2-2975adb52fb1" providerId="ADAL" clId="{C87F415A-11AA-4E71-A4BC-F956072266D4}" dt="2020-12-08T18:26:44.991" v="145" actId="20577"/>
        <pc:sldMkLst>
          <pc:docMk/>
          <pc:sldMk cId="2576692065" sldId="2076138196"/>
        </pc:sldMkLst>
        <pc:spChg chg="mod">
          <ac:chgData name="Tina Jones" userId="bb4166d0-fbbe-4933-a9e2-2975adb52fb1" providerId="ADAL" clId="{C87F415A-11AA-4E71-A4BC-F956072266D4}" dt="2020-12-08T18:26:06.821" v="48" actId="1076"/>
          <ac:spMkLst>
            <pc:docMk/>
            <pc:sldMk cId="2576692065" sldId="2076138196"/>
            <ac:spMk id="20" creationId="{31626B52-062F-417C-82EC-52B265DA98B8}"/>
          </ac:spMkLst>
        </pc:spChg>
        <pc:spChg chg="mod">
          <ac:chgData name="Tina Jones" userId="bb4166d0-fbbe-4933-a9e2-2975adb52fb1" providerId="ADAL" clId="{C87F415A-11AA-4E71-A4BC-F956072266D4}" dt="2020-12-08T18:26:21.870" v="78" actId="20577"/>
          <ac:spMkLst>
            <pc:docMk/>
            <pc:sldMk cId="2576692065" sldId="2076138196"/>
            <ac:spMk id="21" creationId="{8B10AC4F-6DC2-4088-8839-5193AF095A67}"/>
          </ac:spMkLst>
        </pc:spChg>
        <pc:spChg chg="mod">
          <ac:chgData name="Tina Jones" userId="bb4166d0-fbbe-4933-a9e2-2975adb52fb1" providerId="ADAL" clId="{C87F415A-11AA-4E71-A4BC-F956072266D4}" dt="2020-12-08T18:26:44.991" v="145" actId="20577"/>
          <ac:spMkLst>
            <pc:docMk/>
            <pc:sldMk cId="2576692065" sldId="2076138196"/>
            <ac:spMk id="22" creationId="{D2B1E795-2396-4414-BB9A-A0A57AF39C54}"/>
          </ac:spMkLst>
        </pc:spChg>
        <pc:spChg chg="del">
          <ac:chgData name="Tina Jones" userId="bb4166d0-fbbe-4933-a9e2-2975adb52fb1" providerId="ADAL" clId="{C87F415A-11AA-4E71-A4BC-F956072266D4}" dt="2020-12-08T18:26:03.530" v="47" actId="478"/>
          <ac:spMkLst>
            <pc:docMk/>
            <pc:sldMk cId="2576692065" sldId="2076138196"/>
            <ac:spMk id="23" creationId="{5B3A48CD-0400-4E71-A107-3618A4EB4A4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ine Cup graphic">
            <a:extLst>
              <a:ext uri="{FF2B5EF4-FFF2-40B4-BE49-F238E27FC236}">
                <a16:creationId xmlns:a16="http://schemas.microsoft.com/office/drawing/2014/main" id="{7A768CAE-CEAF-4BA0-893F-17D0F25711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28638"/>
            <a:ext cx="12187111" cy="79152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7DBB59E-366E-4213-BD85-DC74B71FCCD4}"/>
              </a:ext>
            </a:extLst>
          </p:cNvPr>
          <p:cNvSpPr/>
          <p:nvPr userDrawn="1"/>
        </p:nvSpPr>
        <p:spPr bwMode="auto">
          <a:xfrm>
            <a:off x="4442460" y="2743173"/>
            <a:ext cx="3307080" cy="1371653"/>
          </a:xfrm>
          <a:prstGeom prst="rect">
            <a:avLst/>
          </a:prstGeom>
          <a:solidFill>
            <a:srgbClr val="0D0D0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46530F-211F-0A45-A9A2-2B8AB305FC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5214" y="2743172"/>
            <a:ext cx="3401702" cy="1371654"/>
          </a:xfrm>
          <a:prstGeom prst="rect">
            <a:avLst/>
          </a:prstGeom>
        </p:spPr>
      </p:pic>
      <p:pic>
        <p:nvPicPr>
          <p:cNvPr id="2" name="MS logo white - EMF" descr="Microsoft logo white text version">
            <a:extLst>
              <a:ext uri="{FF2B5EF4-FFF2-40B4-BE49-F238E27FC236}">
                <a16:creationId xmlns:a16="http://schemas.microsoft.com/office/drawing/2014/main" id="{7033D55B-F61A-48E5-891C-F971584B96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93688" y="6269038"/>
            <a:ext cx="1366245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607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alk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ine Cup graphic">
            <a:extLst>
              <a:ext uri="{FF2B5EF4-FFF2-40B4-BE49-F238E27FC236}">
                <a16:creationId xmlns:a16="http://schemas.microsoft.com/office/drawing/2014/main" id="{7A768CAE-CEAF-4BA0-893F-17D0F25711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28638"/>
            <a:ext cx="12187111" cy="7915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18BA59-A1DD-8A48-A08C-B2397CF705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1129" y="1174746"/>
            <a:ext cx="1913975" cy="77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01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6124BC1-E217-A147-A7EF-B2E47559E9C5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" name="Imagine Cup graphic">
            <a:extLst>
              <a:ext uri="{FF2B5EF4-FFF2-40B4-BE49-F238E27FC236}">
                <a16:creationId xmlns:a16="http://schemas.microsoft.com/office/drawing/2014/main" id="{43407507-FB69-423A-97DE-7EED6CD702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530226"/>
            <a:ext cx="12187111" cy="79152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F14B08-4B11-4C23-9CB3-6A1D70D64E16}"/>
              </a:ext>
            </a:extLst>
          </p:cNvPr>
          <p:cNvSpPr/>
          <p:nvPr userDrawn="1"/>
        </p:nvSpPr>
        <p:spPr bwMode="auto">
          <a:xfrm>
            <a:off x="4001229" y="2780245"/>
            <a:ext cx="4184650" cy="1294332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7F70EF-6E4F-8B45-B0BB-6F7EAA78F1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30159" y="2877022"/>
            <a:ext cx="3731681" cy="1103955"/>
          </a:xfrm>
          <a:prstGeom prst="rect">
            <a:avLst/>
          </a:prstGeom>
        </p:spPr>
      </p:pic>
      <p:pic>
        <p:nvPicPr>
          <p:cNvPr id="2" name="MS logo gray - EMF" descr="Microsoft logo, gray text version">
            <a:extLst>
              <a:ext uri="{FF2B5EF4-FFF2-40B4-BE49-F238E27FC236}">
                <a16:creationId xmlns:a16="http://schemas.microsoft.com/office/drawing/2014/main" id="{E6FC95E3-3BAC-4679-BC75-9D81120B9A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93688" y="6269038"/>
            <a:ext cx="136644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448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ine Cup graphic">
            <a:extLst>
              <a:ext uri="{FF2B5EF4-FFF2-40B4-BE49-F238E27FC236}">
                <a16:creationId xmlns:a16="http://schemas.microsoft.com/office/drawing/2014/main" id="{7A768CAE-CEAF-4BA0-893F-17D0F25711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528638"/>
            <a:ext cx="12187111" cy="79152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7DBB59E-366E-4213-BD85-DC74B71FCCD4}"/>
              </a:ext>
            </a:extLst>
          </p:cNvPr>
          <p:cNvSpPr/>
          <p:nvPr userDrawn="1"/>
        </p:nvSpPr>
        <p:spPr bwMode="auto">
          <a:xfrm>
            <a:off x="4442460" y="2743173"/>
            <a:ext cx="3307080" cy="1371653"/>
          </a:xfrm>
          <a:prstGeom prst="rect">
            <a:avLst/>
          </a:prstGeom>
          <a:solidFill>
            <a:srgbClr val="0D0D0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46530F-211F-0A45-A9A2-2B8AB305F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395214" y="2743172"/>
            <a:ext cx="3401702" cy="1371654"/>
          </a:xfrm>
          <a:prstGeom prst="rect">
            <a:avLst/>
          </a:prstGeom>
        </p:spPr>
      </p:pic>
      <p:pic>
        <p:nvPicPr>
          <p:cNvPr id="2" name="MS logo white - EMF" descr="Microsoft logo white text version">
            <a:extLst>
              <a:ext uri="{FF2B5EF4-FFF2-40B4-BE49-F238E27FC236}">
                <a16:creationId xmlns:a16="http://schemas.microsoft.com/office/drawing/2014/main" id="{7033D55B-F61A-48E5-891C-F971584B96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93688" y="6269038"/>
            <a:ext cx="1366245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976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alk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ine Cup graphic">
            <a:extLst>
              <a:ext uri="{FF2B5EF4-FFF2-40B4-BE49-F238E27FC236}">
                <a16:creationId xmlns:a16="http://schemas.microsoft.com/office/drawing/2014/main" id="{7A768CAE-CEAF-4BA0-893F-17D0F25711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528638"/>
            <a:ext cx="12187111" cy="7915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18BA59-A1DD-8A48-A08C-B2397CF705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877871" y="338722"/>
            <a:ext cx="1913975" cy="77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41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Walk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ine Cup graphic">
            <a:extLst>
              <a:ext uri="{FF2B5EF4-FFF2-40B4-BE49-F238E27FC236}">
                <a16:creationId xmlns:a16="http://schemas.microsoft.com/office/drawing/2014/main" id="{7A768CAE-CEAF-4BA0-893F-17D0F25711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27333"/>
          <a:stretch/>
        </p:blipFill>
        <p:spPr>
          <a:xfrm flipV="1">
            <a:off x="0" y="1106198"/>
            <a:ext cx="12187111" cy="575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43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Walk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ine Cup graphic">
            <a:extLst>
              <a:ext uri="{FF2B5EF4-FFF2-40B4-BE49-F238E27FC236}">
                <a16:creationId xmlns:a16="http://schemas.microsoft.com/office/drawing/2014/main" id="{7A768CAE-CEAF-4BA0-893F-17D0F25711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27333"/>
          <a:stretch/>
        </p:blipFill>
        <p:spPr>
          <a:xfrm flipH="1">
            <a:off x="0" y="0"/>
            <a:ext cx="12187111" cy="575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600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6124BC1-E217-A147-A7EF-B2E47559E9C5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" name="Imagine Cup graphic">
            <a:extLst>
              <a:ext uri="{FF2B5EF4-FFF2-40B4-BE49-F238E27FC236}">
                <a16:creationId xmlns:a16="http://schemas.microsoft.com/office/drawing/2014/main" id="{43407507-FB69-423A-97DE-7EED6CD702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530227"/>
            <a:ext cx="12187111" cy="79152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F14B08-4B11-4C23-9CB3-6A1D70D64E16}"/>
              </a:ext>
            </a:extLst>
          </p:cNvPr>
          <p:cNvSpPr/>
          <p:nvPr userDrawn="1"/>
        </p:nvSpPr>
        <p:spPr bwMode="auto">
          <a:xfrm>
            <a:off x="4001229" y="2780245"/>
            <a:ext cx="4184650" cy="1294332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" name="MS logo gray - EMF" descr="Microsoft logo, gray text version">
            <a:extLst>
              <a:ext uri="{FF2B5EF4-FFF2-40B4-BE49-F238E27FC236}">
                <a16:creationId xmlns:a16="http://schemas.microsoft.com/office/drawing/2014/main" id="{E6FC95E3-3BAC-4679-BC75-9D81120B9A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93688" y="6269038"/>
            <a:ext cx="1366440" cy="2926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ABD6E0-6695-0443-8004-648B322B11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230159" y="2877022"/>
            <a:ext cx="3731681" cy="110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8020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Walki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ine Cup graphic">
            <a:extLst>
              <a:ext uri="{FF2B5EF4-FFF2-40B4-BE49-F238E27FC236}">
                <a16:creationId xmlns:a16="http://schemas.microsoft.com/office/drawing/2014/main" id="{7A768CAE-CEAF-4BA0-893F-17D0F25711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528638"/>
            <a:ext cx="12187111" cy="7915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18BA59-A1DD-8A48-A08C-B2397CF705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91129" y="1277520"/>
            <a:ext cx="1913975" cy="5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217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6124BC1-E217-A147-A7EF-B2E47559E9C5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" name="Imagine Cup graphic">
            <a:extLst>
              <a:ext uri="{FF2B5EF4-FFF2-40B4-BE49-F238E27FC236}">
                <a16:creationId xmlns:a16="http://schemas.microsoft.com/office/drawing/2014/main" id="{43407507-FB69-423A-97DE-7EED6CD702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533898"/>
            <a:ext cx="12187111" cy="79152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F14B08-4B11-4C23-9CB3-6A1D70D64E16}"/>
              </a:ext>
            </a:extLst>
          </p:cNvPr>
          <p:cNvSpPr/>
          <p:nvPr userDrawn="1"/>
        </p:nvSpPr>
        <p:spPr bwMode="auto">
          <a:xfrm>
            <a:off x="4001229" y="2780245"/>
            <a:ext cx="4184650" cy="1294332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7F70EF-6E4F-8B45-B0BB-6F7EAA78F1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306359" y="2899565"/>
            <a:ext cx="3579281" cy="1058870"/>
          </a:xfrm>
          <a:prstGeom prst="rect">
            <a:avLst/>
          </a:prstGeom>
        </p:spPr>
      </p:pic>
      <p:pic>
        <p:nvPicPr>
          <p:cNvPr id="2" name="MS logo gray - EMF" descr="Microsoft logo, gray text version">
            <a:extLst>
              <a:ext uri="{FF2B5EF4-FFF2-40B4-BE49-F238E27FC236}">
                <a16:creationId xmlns:a16="http://schemas.microsoft.com/office/drawing/2014/main" id="{E6FC95E3-3BAC-4679-BC75-9D81120B9A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93688" y="6269038"/>
            <a:ext cx="136644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9664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4200" y="1443191"/>
            <a:ext cx="4755896" cy="1751570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sz="1802" dirty="0"/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/>
            </a:lvl2pPr>
            <a:lvl3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/>
            </a:lvl3pPr>
            <a:lvl4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/>
            </a:lvl4pPr>
            <a:lvl5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/>
            </a:lvl5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Imagine Cup graphic">
            <a:extLst>
              <a:ext uri="{FF2B5EF4-FFF2-40B4-BE49-F238E27FC236}">
                <a16:creationId xmlns:a16="http://schemas.microsoft.com/office/drawing/2014/main" id="{BBC7D5C8-98DF-5747-ABF7-C81DE32294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550" t="7043" r="1550" b="73024"/>
          <a:stretch/>
        </p:blipFill>
        <p:spPr>
          <a:xfrm>
            <a:off x="4889" y="5230429"/>
            <a:ext cx="12187111" cy="15778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4F8632-5BAE-2742-8FA7-645EFAFE3B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505661" y="6019367"/>
            <a:ext cx="1582331" cy="63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6847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-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Cup graphic">
            <a:extLst>
              <a:ext uri="{FF2B5EF4-FFF2-40B4-BE49-F238E27FC236}">
                <a16:creationId xmlns:a16="http://schemas.microsoft.com/office/drawing/2014/main" id="{BBC7D5C8-98DF-5747-ABF7-C81DE32294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550" t="7043" r="1550" b="73024"/>
          <a:stretch/>
        </p:blipFill>
        <p:spPr>
          <a:xfrm>
            <a:off x="4889" y="5230429"/>
            <a:ext cx="12187111" cy="157787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13DD49-D00B-8441-9855-1542F020CD21}"/>
              </a:ext>
            </a:extLst>
          </p:cNvPr>
          <p:cNvSpPr/>
          <p:nvPr userDrawn="1"/>
        </p:nvSpPr>
        <p:spPr bwMode="auto">
          <a:xfrm>
            <a:off x="10251440" y="6033213"/>
            <a:ext cx="1757680" cy="468106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4200" y="1443191"/>
            <a:ext cx="11018520" cy="1751570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sz="1802" dirty="0">
                <a:solidFill>
                  <a:schemeClr val="tx2"/>
                </a:solidFill>
              </a:defRPr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>
                <a:solidFill>
                  <a:schemeClr val="tx2"/>
                </a:solidFill>
              </a:defRPr>
            </a:lvl2pPr>
            <a:lvl3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>
                <a:solidFill>
                  <a:schemeClr val="tx2"/>
                </a:solidFill>
              </a:defRPr>
            </a:lvl3pPr>
            <a:lvl4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>
                <a:solidFill>
                  <a:schemeClr val="tx2"/>
                </a:solidFill>
              </a:defRPr>
            </a:lvl4pPr>
            <a:lvl5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>
                <a:solidFill>
                  <a:schemeClr val="tx2"/>
                </a:solidFill>
              </a:defRPr>
            </a:lvl5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4F8632-5BAE-2742-8FA7-645EFAFE3B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332941" y="6033213"/>
            <a:ext cx="1582331" cy="46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59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-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Cup graphic">
            <a:extLst>
              <a:ext uri="{FF2B5EF4-FFF2-40B4-BE49-F238E27FC236}">
                <a16:creationId xmlns:a16="http://schemas.microsoft.com/office/drawing/2014/main" id="{BBC7D5C8-98DF-5747-ABF7-C81DE32294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550" t="7043" r="1550" b="73024"/>
          <a:stretch/>
        </p:blipFill>
        <p:spPr>
          <a:xfrm>
            <a:off x="4889" y="5230429"/>
            <a:ext cx="12187111" cy="157787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13DD49-D00B-8441-9855-1542F020CD21}"/>
              </a:ext>
            </a:extLst>
          </p:cNvPr>
          <p:cNvSpPr/>
          <p:nvPr userDrawn="1"/>
        </p:nvSpPr>
        <p:spPr bwMode="auto">
          <a:xfrm>
            <a:off x="10251440" y="6033213"/>
            <a:ext cx="1757680" cy="468106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6740" y="1533933"/>
            <a:ext cx="11018520" cy="1751570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sz="1802" dirty="0">
                <a:solidFill>
                  <a:schemeClr val="tx2"/>
                </a:solidFill>
              </a:defRPr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>
                <a:solidFill>
                  <a:schemeClr val="tx2"/>
                </a:solidFill>
              </a:defRPr>
            </a:lvl2pPr>
            <a:lvl3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>
                <a:solidFill>
                  <a:schemeClr val="tx2"/>
                </a:solidFill>
              </a:defRPr>
            </a:lvl3pPr>
            <a:lvl4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>
                <a:solidFill>
                  <a:schemeClr val="tx2"/>
                </a:solidFill>
              </a:defRPr>
            </a:lvl4pPr>
            <a:lvl5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 lang="en-US" dirty="0">
                <a:solidFill>
                  <a:schemeClr val="tx2"/>
                </a:solidFill>
              </a:defRPr>
            </a:lvl5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4F8632-5BAE-2742-8FA7-645EFAFE3B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332941" y="6033213"/>
            <a:ext cx="1582331" cy="46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59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4200" y="1435497"/>
            <a:ext cx="11018520" cy="1920526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Imagine Cup graphic">
            <a:extLst>
              <a:ext uri="{FF2B5EF4-FFF2-40B4-BE49-F238E27FC236}">
                <a16:creationId xmlns:a16="http://schemas.microsoft.com/office/drawing/2014/main" id="{BBC7D5C8-98DF-5747-ABF7-C81DE32294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574"/>
          <a:stretch/>
        </p:blipFill>
        <p:spPr>
          <a:xfrm>
            <a:off x="4889" y="5230429"/>
            <a:ext cx="12187111" cy="15778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4F8632-5BAE-2742-8FA7-645EFAFE3B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05661" y="6019367"/>
            <a:ext cx="1582331" cy="63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973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3223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07777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4" name="Imagine Cup graphic">
            <a:extLst>
              <a:ext uri="{FF2B5EF4-FFF2-40B4-BE49-F238E27FC236}">
                <a16:creationId xmlns:a16="http://schemas.microsoft.com/office/drawing/2014/main" id="{A46DE884-B430-4EFD-94D6-BF7FA8A5A3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0939C5-2A1D-024D-9721-71D2A968A2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05661" y="6019367"/>
            <a:ext cx="1582331" cy="63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99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3223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07777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4" name="Imagine Cup graphic">
            <a:extLst>
              <a:ext uri="{FF2B5EF4-FFF2-40B4-BE49-F238E27FC236}">
                <a16:creationId xmlns:a16="http://schemas.microsoft.com/office/drawing/2014/main" id="{A46DE884-B430-4EFD-94D6-BF7FA8A5A3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0236" b="45325"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0939C5-2A1D-024D-9721-71D2A968A2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505661" y="6019367"/>
            <a:ext cx="1582331" cy="63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02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3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79778"/>
            <a:ext cx="9144000" cy="553998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3600" spc="-5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6" name="MS logo white - EMF" descr="Microsoft logo white text version">
            <a:extLst>
              <a:ext uri="{FF2B5EF4-FFF2-40B4-BE49-F238E27FC236}">
                <a16:creationId xmlns:a16="http://schemas.microsoft.com/office/drawing/2014/main" id="{FA1FB81A-230B-4B5F-94D8-5F0D77A470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10243143" y="5976430"/>
            <a:ext cx="1366245" cy="2926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80DBEF-79E5-473C-AC90-265797C34D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966" y="594255"/>
            <a:ext cx="2743200" cy="58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04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79778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3600" spc="-5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8" name="MS logo gray - EMF" descr="Microsoft logo, gray text version">
            <a:extLst>
              <a:ext uri="{FF2B5EF4-FFF2-40B4-BE49-F238E27FC236}">
                <a16:creationId xmlns:a16="http://schemas.microsoft.com/office/drawing/2014/main" id="{51D11B78-31B1-4F76-BB10-2E94696627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10242948" y="5976430"/>
            <a:ext cx="1366440" cy="2926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5114BC-02B1-4B99-8201-F5E163A40D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73" y="488400"/>
            <a:ext cx="3285333" cy="9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055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79778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3600" spc="-5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8" name="MS logo gray - EMF" descr="Microsoft logo, gray text version">
            <a:extLst>
              <a:ext uri="{FF2B5EF4-FFF2-40B4-BE49-F238E27FC236}">
                <a16:creationId xmlns:a16="http://schemas.microsoft.com/office/drawing/2014/main" id="{51D11B78-31B1-4F76-BB10-2E94696627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10242948" y="5976430"/>
            <a:ext cx="1366440" cy="2926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5114BC-02B1-4B99-8201-F5E163A40D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73" y="488400"/>
            <a:ext cx="3285333" cy="9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24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79778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3600" spc="-5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6" name="MS logo white - EMF" descr="Microsoft logo white text version">
            <a:extLst>
              <a:ext uri="{FF2B5EF4-FFF2-40B4-BE49-F238E27FC236}">
                <a16:creationId xmlns:a16="http://schemas.microsoft.com/office/drawing/2014/main" id="{4769A96C-1F8C-4A28-9626-3016CF5A34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10243143" y="5976430"/>
            <a:ext cx="1366245" cy="2926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3529F9-71B3-4D8F-BD00-8F49447F43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966" y="594255"/>
            <a:ext cx="2743200" cy="58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04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6316778-509D-4D24-9453-A47F9BFB85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73" y="488400"/>
            <a:ext cx="3285333" cy="908600"/>
          </a:xfrm>
          <a:prstGeom prst="rect">
            <a:avLst/>
          </a:prstGeom>
        </p:spPr>
      </p:pic>
      <p:pic>
        <p:nvPicPr>
          <p:cNvPr id="6" name="MS logo gray - EMF" descr="Microsoft logo, gray text version">
            <a:extLst>
              <a:ext uri="{FF2B5EF4-FFF2-40B4-BE49-F238E27FC236}">
                <a16:creationId xmlns:a16="http://schemas.microsoft.com/office/drawing/2014/main" id="{D3453B0B-33DE-4ED0-A610-D76D0E610F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10242948" y="5976430"/>
            <a:ext cx="1366440" cy="29260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79778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3600" spc="-5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1708393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6316778-509D-4D24-9453-A47F9BFB85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73" y="488400"/>
            <a:ext cx="3285333" cy="908600"/>
          </a:xfrm>
          <a:prstGeom prst="rect">
            <a:avLst/>
          </a:prstGeom>
        </p:spPr>
      </p:pic>
      <p:pic>
        <p:nvPicPr>
          <p:cNvPr id="6" name="MS logo gray - EMF" descr="Microsoft logo, gray text version">
            <a:extLst>
              <a:ext uri="{FF2B5EF4-FFF2-40B4-BE49-F238E27FC236}">
                <a16:creationId xmlns:a16="http://schemas.microsoft.com/office/drawing/2014/main" id="{D3453B0B-33DE-4ED0-A610-D76D0E610F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10242948" y="5976430"/>
            <a:ext cx="1366440" cy="29260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79778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3600" spc="-5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1849598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2308324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201898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7481"/>
            <a:ext cx="5212080" cy="1649682"/>
          </a:xfrm>
        </p:spPr>
        <p:txBody>
          <a:bodyPr wrap="square">
            <a:spAutoFit/>
          </a:bodyPr>
          <a:lstStyle>
            <a:lvl1pPr marL="231775" indent="-231775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27038" indent="-171450">
              <a:buFont typeface="Wingdings" panose="05000000000000000000" pitchFamily="2" charset="2"/>
              <a:buChar char=""/>
              <a:defRPr sz="2000" b="0"/>
            </a:lvl2pPr>
            <a:lvl3pPr marL="639763" indent="-188913">
              <a:buFont typeface="Wingdings" panose="05000000000000000000" pitchFamily="2" charset="2"/>
              <a:buChar char=""/>
              <a:tabLst/>
              <a:defRPr sz="1600" b="0"/>
            </a:lvl3pPr>
            <a:lvl4pPr marL="828675" indent="-176213">
              <a:buFont typeface="Wingdings" panose="05000000000000000000" pitchFamily="2" charset="2"/>
              <a:buChar char=""/>
              <a:defRPr sz="1400" b="0"/>
            </a:lvl4pPr>
            <a:lvl5pPr marL="1023938" indent="-169863">
              <a:buFont typeface="Wingdings" panose="05000000000000000000" pitchFamily="2" charset="2"/>
              <a:buChar char=""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5278796-7B84-4D67-88CD-BF78BB06D2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89914" y="1437481"/>
            <a:ext cx="5212080" cy="1649682"/>
          </a:xfrm>
        </p:spPr>
        <p:txBody>
          <a:bodyPr wrap="square">
            <a:spAutoFit/>
          </a:bodyPr>
          <a:lstStyle>
            <a:lvl1pPr marL="231775" indent="-231775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800" b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27038" indent="-171450">
              <a:buFont typeface="Wingdings" panose="05000000000000000000" pitchFamily="2" charset="2"/>
              <a:buChar char=""/>
              <a:defRPr sz="2000" b="0"/>
            </a:lvl2pPr>
            <a:lvl3pPr marL="639763" indent="-188913">
              <a:buFont typeface="Wingdings" panose="05000000000000000000" pitchFamily="2" charset="2"/>
              <a:buChar char=""/>
              <a:tabLst/>
              <a:defRPr sz="1600" b="0"/>
            </a:lvl3pPr>
            <a:lvl4pPr marL="828675" indent="-176213">
              <a:buFont typeface="Wingdings" panose="05000000000000000000" pitchFamily="2" charset="2"/>
              <a:buChar char=""/>
              <a:defRPr sz="1400" b="0"/>
            </a:lvl4pPr>
            <a:lvl5pPr marL="1023938" indent="-169863">
              <a:buFont typeface="Wingdings" panose="05000000000000000000" pitchFamily="2" charset="2"/>
              <a:buChar char=""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994670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54DF-CB0E-46F9-AA3C-00BC673E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933552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31026A-4A74-439D-A8F5-DB82A03E7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9845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38585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3223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07777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4" name="Imagine Cup graphic">
            <a:extLst>
              <a:ext uri="{FF2B5EF4-FFF2-40B4-BE49-F238E27FC236}">
                <a16:creationId xmlns:a16="http://schemas.microsoft.com/office/drawing/2014/main" id="{02CFD7D6-FB74-4D1A-9DEC-F778D5EE9C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507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</a:t>
            </a:r>
          </a:p>
        </p:txBody>
      </p:sp>
      <p:pic>
        <p:nvPicPr>
          <p:cNvPr id="3" name="Imagine Cup graphic">
            <a:extLst>
              <a:ext uri="{FF2B5EF4-FFF2-40B4-BE49-F238E27FC236}">
                <a16:creationId xmlns:a16="http://schemas.microsoft.com/office/drawing/2014/main" id="{CFBCED6C-BF3A-46EE-B83A-22E4A1DAC8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</a:t>
            </a:r>
          </a:p>
        </p:txBody>
      </p:sp>
      <p:pic>
        <p:nvPicPr>
          <p:cNvPr id="3" name="Imagine Cup graphic">
            <a:extLst>
              <a:ext uri="{FF2B5EF4-FFF2-40B4-BE49-F238E27FC236}">
                <a16:creationId xmlns:a16="http://schemas.microsoft.com/office/drawing/2014/main" id="{DF8E3C63-A5AE-43C7-9259-B22578B88B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1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3" name="Imagine Cup graphic">
            <a:extLst>
              <a:ext uri="{FF2B5EF4-FFF2-40B4-BE49-F238E27FC236}">
                <a16:creationId xmlns:a16="http://schemas.microsoft.com/office/drawing/2014/main" id="{2982D0A8-6E84-4AA3-8485-8842D13681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035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3" name="Imagine Cup graphic">
            <a:extLst>
              <a:ext uri="{FF2B5EF4-FFF2-40B4-BE49-F238E27FC236}">
                <a16:creationId xmlns:a16="http://schemas.microsoft.com/office/drawing/2014/main" id="{137C928F-4272-49D3-872D-B5C6314E51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99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3223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07777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4" name="Imagine Cup graphic">
            <a:extLst>
              <a:ext uri="{FF2B5EF4-FFF2-40B4-BE49-F238E27FC236}">
                <a16:creationId xmlns:a16="http://schemas.microsoft.com/office/drawing/2014/main" id="{02CFD7D6-FB74-4D1A-9DEC-F778D5EE9C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0236" b="45325"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05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84200" y="1435497"/>
            <a:ext cx="11018520" cy="1920526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Imagine Cup graphic">
            <a:extLst>
              <a:ext uri="{FF2B5EF4-FFF2-40B4-BE49-F238E27FC236}">
                <a16:creationId xmlns:a16="http://schemas.microsoft.com/office/drawing/2014/main" id="{BBC7D5C8-98DF-5747-ABF7-C81DE32294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550" t="7043" r="1550" b="73024"/>
          <a:stretch/>
        </p:blipFill>
        <p:spPr>
          <a:xfrm>
            <a:off x="4889" y="5230429"/>
            <a:ext cx="12187111" cy="15778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4F8632-5BAE-2742-8FA7-645EFAFE3B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505661" y="6019367"/>
            <a:ext cx="1582331" cy="63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066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</a:t>
            </a:r>
          </a:p>
        </p:txBody>
      </p:sp>
      <p:pic>
        <p:nvPicPr>
          <p:cNvPr id="3" name="Imagine Cup graphic">
            <a:extLst>
              <a:ext uri="{FF2B5EF4-FFF2-40B4-BE49-F238E27FC236}">
                <a16:creationId xmlns:a16="http://schemas.microsoft.com/office/drawing/2014/main" id="{CFBCED6C-BF3A-46EE-B83A-22E4A1DAC8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1573" b="53988"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10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</a:t>
            </a:r>
          </a:p>
        </p:txBody>
      </p:sp>
      <p:pic>
        <p:nvPicPr>
          <p:cNvPr id="3" name="Imagine Cup graphic">
            <a:extLst>
              <a:ext uri="{FF2B5EF4-FFF2-40B4-BE49-F238E27FC236}">
                <a16:creationId xmlns:a16="http://schemas.microsoft.com/office/drawing/2014/main" id="{DF8E3C63-A5AE-43C7-9259-B22578B88B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1573" b="53988"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148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3" name="Imagine Cup graphic">
            <a:extLst>
              <a:ext uri="{FF2B5EF4-FFF2-40B4-BE49-F238E27FC236}">
                <a16:creationId xmlns:a16="http://schemas.microsoft.com/office/drawing/2014/main" id="{2982D0A8-6E84-4AA3-8485-8842D13681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130" b="40431"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58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3" name="Imagine Cup graphic">
            <a:extLst>
              <a:ext uri="{FF2B5EF4-FFF2-40B4-BE49-F238E27FC236}">
                <a16:creationId xmlns:a16="http://schemas.microsoft.com/office/drawing/2014/main" id="{137C928F-4272-49D3-872D-B5C6314E51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130" b="40431"/>
          <a:stretch/>
        </p:blipFill>
        <p:spPr>
          <a:xfrm>
            <a:off x="4889" y="987623"/>
            <a:ext cx="1218711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9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55672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675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0DF2A6-26A8-4810-95DF-F65F123C6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Software code slide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263" y="1436688"/>
            <a:ext cx="11018520" cy="1908215"/>
          </a:xfrm>
        </p:spPr>
        <p:txBody>
          <a:bodyPr/>
          <a:lstStyle>
            <a:lvl1pPr marL="0" indent="0">
              <a:buNone/>
              <a:defRPr sz="2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 sz="24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 sz="20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 sz="1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 sz="1800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305879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584200" y="6161316"/>
            <a:ext cx="4482124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5" name="MS logo white - EMF" descr="Microsoft logo white text version">
            <a:extLst>
              <a:ext uri="{FF2B5EF4-FFF2-40B4-BE49-F238E27FC236}">
                <a16:creationId xmlns:a16="http://schemas.microsoft.com/office/drawing/2014/main" id="{70D3778F-A717-44C8-9013-FF206B15DD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69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42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2" r:id="rId1"/>
    <p:sldLayoutId id="2147484773" r:id="rId2"/>
    <p:sldLayoutId id="2147484774" r:id="rId3"/>
    <p:sldLayoutId id="2147484741" r:id="rId4"/>
    <p:sldLayoutId id="2147484769" r:id="rId5"/>
    <p:sldLayoutId id="2147484801" r:id="rId6"/>
    <p:sldLayoutId id="2147484802" r:id="rId7"/>
    <p:sldLayoutId id="2147484798" r:id="rId8"/>
    <p:sldLayoutId id="2147484771" r:id="rId9"/>
    <p:sldLayoutId id="2147484743" r:id="rId10"/>
    <p:sldLayoutId id="2147484241" r:id="rId11"/>
    <p:sldLayoutId id="2147484800" r:id="rId12"/>
    <p:sldLayoutId id="2147484770" r:id="rId13"/>
    <p:sldLayoutId id="2147484777" r:id="rId14"/>
    <p:sldLayoutId id="2147484778" r:id="rId15"/>
    <p:sldLayoutId id="2147484249" r:id="rId16"/>
    <p:sldLayoutId id="2147484742" r:id="rId17"/>
    <p:sldLayoutId id="2147484780" r:id="rId18"/>
    <p:sldLayoutId id="2147484744" r:id="rId19"/>
    <p:sldLayoutId id="2147484577" r:id="rId20"/>
    <p:sldLayoutId id="2147484782" r:id="rId21"/>
    <p:sldLayoutId id="2147484610" r:id="rId22"/>
    <p:sldLayoutId id="2147484240" r:id="rId23"/>
    <p:sldLayoutId id="2147484474" r:id="rId24"/>
    <p:sldLayoutId id="2147484245" r:id="rId25"/>
    <p:sldLayoutId id="2147484247" r:id="rId26"/>
    <p:sldLayoutId id="2147484639" r:id="rId27"/>
    <p:sldLayoutId id="2147484603" r:id="rId28"/>
    <p:sldLayoutId id="2147484789" r:id="rId29"/>
    <p:sldLayoutId id="2147484790" r:id="rId30"/>
    <p:sldLayoutId id="2147484791" r:id="rId31"/>
    <p:sldLayoutId id="2147484792" r:id="rId32"/>
    <p:sldLayoutId id="2147484793" r:id="rId33"/>
    <p:sldLayoutId id="2147484640" r:id="rId34"/>
    <p:sldLayoutId id="2147484799" r:id="rId35"/>
    <p:sldLayoutId id="2147484582" r:id="rId36"/>
    <p:sldLayoutId id="2147484641" r:id="rId37"/>
    <p:sldLayoutId id="2147484584" r:id="rId38"/>
    <p:sldLayoutId id="2147484583" r:id="rId39"/>
    <p:sldLayoutId id="2147484256" r:id="rId40"/>
    <p:sldLayoutId id="2147484257" r:id="rId41"/>
    <p:sldLayoutId id="2147484585" r:id="rId42"/>
    <p:sldLayoutId id="2147484299" r:id="rId43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bg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bg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bg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bg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bg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bg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F3E6B5A4-7D3B-4199-817C-6BD844AE3F3F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D0D0D">
              <a:alpha val="69804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4CFFEA-7DDD-42E3-8521-CEFF9851028B}"/>
              </a:ext>
            </a:extLst>
          </p:cNvPr>
          <p:cNvGrpSpPr/>
          <p:nvPr/>
        </p:nvGrpSpPr>
        <p:grpSpPr>
          <a:xfrm>
            <a:off x="1870026" y="1430398"/>
            <a:ext cx="9962649" cy="1641767"/>
            <a:chOff x="660404" y="1787234"/>
            <a:chExt cx="10871192" cy="164176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61D9E41-17E8-4E6E-86ED-7834B99AF14A}"/>
                </a:ext>
              </a:extLst>
            </p:cNvPr>
            <p:cNvSpPr/>
            <p:nvPr/>
          </p:nvSpPr>
          <p:spPr bwMode="auto">
            <a:xfrm>
              <a:off x="660404" y="1787236"/>
              <a:ext cx="2550061" cy="1641765"/>
            </a:xfrm>
            <a:prstGeom prst="rect">
              <a:avLst/>
            </a:prstGeom>
            <a:solidFill>
              <a:srgbClr val="1A1A1A">
                <a:alpha val="89804"/>
              </a:srgb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548640" rIns="9144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Introduction to AI and Machine Learning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889BF80-44DC-48CA-A0F5-B1045687BCDD}"/>
                </a:ext>
              </a:extLst>
            </p:cNvPr>
            <p:cNvSpPr/>
            <p:nvPr/>
          </p:nvSpPr>
          <p:spPr bwMode="auto">
            <a:xfrm>
              <a:off x="3434114" y="1787235"/>
              <a:ext cx="2550061" cy="1641765"/>
            </a:xfrm>
            <a:prstGeom prst="rect">
              <a:avLst/>
            </a:prstGeom>
            <a:solidFill>
              <a:srgbClr val="1A1A1A">
                <a:alpha val="89804"/>
              </a:srgb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548640" rIns="9144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AI Applications in real life: How AI is already changing your life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924A8A9-9871-439C-93E0-7DC99D6F325E}"/>
                </a:ext>
              </a:extLst>
            </p:cNvPr>
            <p:cNvSpPr/>
            <p:nvPr/>
          </p:nvSpPr>
          <p:spPr bwMode="auto">
            <a:xfrm>
              <a:off x="6207824" y="1787235"/>
              <a:ext cx="2550061" cy="1641765"/>
            </a:xfrm>
            <a:prstGeom prst="rect">
              <a:avLst/>
            </a:prstGeom>
            <a:solidFill>
              <a:srgbClr val="1A1A1A">
                <a:alpha val="89804"/>
              </a:srgb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548640" rIns="9144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AI for Good: How to change the world with AI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22617A-1163-4676-86F0-84BC0DFB11F6}"/>
                </a:ext>
              </a:extLst>
            </p:cNvPr>
            <p:cNvSpPr/>
            <p:nvPr/>
          </p:nvSpPr>
          <p:spPr bwMode="auto">
            <a:xfrm>
              <a:off x="8981535" y="1787234"/>
              <a:ext cx="2550061" cy="1641765"/>
            </a:xfrm>
            <a:prstGeom prst="rect">
              <a:avLst/>
            </a:prstGeom>
            <a:solidFill>
              <a:srgbClr val="1A1A1A">
                <a:alpha val="89804"/>
              </a:srgb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548640" rIns="9144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Imagine Cup Junior Hackathon: Get your projects built!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AB2A27-00D0-4861-A8E5-3E3BE0333D2E}"/>
              </a:ext>
            </a:extLst>
          </p:cNvPr>
          <p:cNvGrpSpPr/>
          <p:nvPr/>
        </p:nvGrpSpPr>
        <p:grpSpPr>
          <a:xfrm>
            <a:off x="1578741" y="372975"/>
            <a:ext cx="10897152" cy="754175"/>
            <a:chOff x="910880" y="373001"/>
            <a:chExt cx="10897152" cy="75417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37135EA-FA82-4656-996F-85761815B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910880" y="393194"/>
              <a:ext cx="1820276" cy="73398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188371D-9EAC-4BEF-AEDB-212378257FDA}"/>
                </a:ext>
              </a:extLst>
            </p:cNvPr>
            <p:cNvSpPr txBox="1"/>
            <p:nvPr/>
          </p:nvSpPr>
          <p:spPr>
            <a:xfrm>
              <a:off x="2731156" y="373001"/>
              <a:ext cx="907687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dirty="0">
                  <a:ea typeface="+mj-ea"/>
                  <a:cs typeface="+mj-cs"/>
                </a:rPr>
                <a:t>AI Webinar and Hackathon Series</a:t>
              </a:r>
              <a:endParaRPr lang="en-US" sz="3600" dirty="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FE610F4-D73A-44F4-BC6D-44076316DD03}"/>
              </a:ext>
            </a:extLst>
          </p:cNvPr>
          <p:cNvGrpSpPr/>
          <p:nvPr/>
        </p:nvGrpSpPr>
        <p:grpSpPr>
          <a:xfrm>
            <a:off x="7781439" y="1148710"/>
            <a:ext cx="678873" cy="678873"/>
            <a:chOff x="7281487" y="1955714"/>
            <a:chExt cx="678873" cy="678873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EB75BB7-6C8E-437B-BA64-9C6B205DF72C}"/>
                </a:ext>
              </a:extLst>
            </p:cNvPr>
            <p:cNvSpPr/>
            <p:nvPr/>
          </p:nvSpPr>
          <p:spPr bwMode="auto">
            <a:xfrm>
              <a:off x="7281487" y="1955714"/>
              <a:ext cx="678873" cy="678873"/>
            </a:xfrm>
            <a:prstGeom prst="ellipse">
              <a:avLst/>
            </a:prstGeom>
            <a:solidFill>
              <a:srgbClr val="906FB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77" name="Picture 76" descr="A picture containing dark, lit, light, computer&#10;&#10;Description automatically generated">
              <a:extLst>
                <a:ext uri="{FF2B5EF4-FFF2-40B4-BE49-F238E27FC236}">
                  <a16:creationId xmlns:a16="http://schemas.microsoft.com/office/drawing/2014/main" id="{75ADE922-E38B-45C3-9768-E83F1C215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2180" y="2064276"/>
              <a:ext cx="497486" cy="461747"/>
            </a:xfrm>
            <a:prstGeom prst="rect">
              <a:avLst/>
            </a:prstGeom>
          </p:spPr>
        </p:pic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29CD37F-CC84-49F9-9520-0706E20A67DA}"/>
              </a:ext>
            </a:extLst>
          </p:cNvPr>
          <p:cNvGrpSpPr/>
          <p:nvPr/>
        </p:nvGrpSpPr>
        <p:grpSpPr>
          <a:xfrm>
            <a:off x="2695261" y="1154131"/>
            <a:ext cx="678873" cy="678873"/>
            <a:chOff x="1404303" y="1961217"/>
            <a:chExt cx="678873" cy="678873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04FE06F-1689-4224-80B2-76E874049E23}"/>
                </a:ext>
              </a:extLst>
            </p:cNvPr>
            <p:cNvGrpSpPr/>
            <p:nvPr/>
          </p:nvGrpSpPr>
          <p:grpSpPr>
            <a:xfrm>
              <a:off x="1404303" y="1961217"/>
              <a:ext cx="678873" cy="678873"/>
              <a:chOff x="1085649" y="1967345"/>
              <a:chExt cx="1316182" cy="1316182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6F41DE66-C35A-42B9-9B04-D369A76381AD}"/>
                  </a:ext>
                </a:extLst>
              </p:cNvPr>
              <p:cNvSpPr/>
              <p:nvPr/>
            </p:nvSpPr>
            <p:spPr bwMode="auto">
              <a:xfrm>
                <a:off x="1085649" y="1967345"/>
                <a:ext cx="1316182" cy="1316182"/>
              </a:xfrm>
              <a:prstGeom prst="ellipse">
                <a:avLst/>
              </a:prstGeom>
              <a:solidFill>
                <a:srgbClr val="906FB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67" name="Picture 66" descr="A sign in the dark&#10;&#10;Description automatically generated">
                <a:extLst>
                  <a:ext uri="{FF2B5EF4-FFF2-40B4-BE49-F238E27FC236}">
                    <a16:creationId xmlns:a16="http://schemas.microsoft.com/office/drawing/2014/main" id="{D235835A-2DF0-4EF5-8E38-1A14247531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85902" y="2261701"/>
                <a:ext cx="706135" cy="706135"/>
              </a:xfrm>
              <a:prstGeom prst="rect">
                <a:avLst/>
              </a:prstGeom>
            </p:spPr>
          </p:pic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B8AE9D8-621E-4CAA-B92D-75FCEE2ADC33}"/>
                </a:ext>
              </a:extLst>
            </p:cNvPr>
            <p:cNvSpPr txBox="1"/>
            <p:nvPr/>
          </p:nvSpPr>
          <p:spPr>
            <a:xfrm>
              <a:off x="1623039" y="2166189"/>
              <a:ext cx="240439" cy="250865"/>
            </a:xfrm>
            <a:prstGeom prst="roundRect">
              <a:avLst>
                <a:gd name="adj" fmla="val 26599"/>
              </a:avLst>
            </a:prstGeom>
            <a:solidFill>
              <a:srgbClr val="0D0D0D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3"/>
                  </a:solidFill>
                </a:rPr>
                <a:t>AI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749342B-5A29-4126-B95F-35B109742615}"/>
              </a:ext>
            </a:extLst>
          </p:cNvPr>
          <p:cNvGrpSpPr/>
          <p:nvPr/>
        </p:nvGrpSpPr>
        <p:grpSpPr>
          <a:xfrm>
            <a:off x="5239892" y="1154130"/>
            <a:ext cx="678873" cy="678873"/>
            <a:chOff x="4331180" y="1955714"/>
            <a:chExt cx="678873" cy="678873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EC0BF8E-EF23-4908-B4E0-869113409784}"/>
                </a:ext>
              </a:extLst>
            </p:cNvPr>
            <p:cNvSpPr/>
            <p:nvPr/>
          </p:nvSpPr>
          <p:spPr bwMode="auto">
            <a:xfrm>
              <a:off x="4331180" y="1955714"/>
              <a:ext cx="678873" cy="678873"/>
            </a:xfrm>
            <a:prstGeom prst="ellipse">
              <a:avLst/>
            </a:prstGeom>
            <a:solidFill>
              <a:srgbClr val="906FB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D2A4D411-7EC0-499A-BDC0-A3EE756B8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1383" y="2034532"/>
              <a:ext cx="520109" cy="482745"/>
            </a:xfrm>
            <a:prstGeom prst="rect">
              <a:avLst/>
            </a:prstGeom>
          </p:spPr>
        </p:pic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61A4C98-2159-4E17-BDF1-2AA68D9F82CD}"/>
              </a:ext>
            </a:extLst>
          </p:cNvPr>
          <p:cNvGrpSpPr/>
          <p:nvPr/>
        </p:nvGrpSpPr>
        <p:grpSpPr>
          <a:xfrm>
            <a:off x="10218208" y="1148710"/>
            <a:ext cx="678873" cy="678873"/>
            <a:chOff x="10184936" y="1955714"/>
            <a:chExt cx="678873" cy="678873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08DD0D6-A2E3-4053-A57B-C37C452ADF9C}"/>
                </a:ext>
              </a:extLst>
            </p:cNvPr>
            <p:cNvSpPr/>
            <p:nvPr/>
          </p:nvSpPr>
          <p:spPr bwMode="auto">
            <a:xfrm>
              <a:off x="10184936" y="1955714"/>
              <a:ext cx="678873" cy="678873"/>
            </a:xfrm>
            <a:prstGeom prst="ellipse">
              <a:avLst/>
            </a:prstGeom>
            <a:solidFill>
              <a:srgbClr val="906FB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84" name="Picture 83" descr="A light in a dark room&#10;&#10;Description automatically generated">
              <a:extLst>
                <a:ext uri="{FF2B5EF4-FFF2-40B4-BE49-F238E27FC236}">
                  <a16:creationId xmlns:a16="http://schemas.microsoft.com/office/drawing/2014/main" id="{16EF7EA6-94F8-45A7-A7E4-170E5FE20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9262" y="2061341"/>
              <a:ext cx="423034" cy="455936"/>
            </a:xfrm>
            <a:prstGeom prst="rect">
              <a:avLst/>
            </a:prstGeom>
          </p:spPr>
        </p:pic>
        <p:pic>
          <p:nvPicPr>
            <p:cNvPr id="86" name="Graphic 85" descr="Single gear">
              <a:extLst>
                <a:ext uri="{FF2B5EF4-FFF2-40B4-BE49-F238E27FC236}">
                  <a16:creationId xmlns:a16="http://schemas.microsoft.com/office/drawing/2014/main" id="{1330FD6A-DEF1-4446-B18B-FBBBBA743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440683" y="2185808"/>
              <a:ext cx="180191" cy="180191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90D3D5-8F16-423D-A2C7-7A86DEFBB876}"/>
              </a:ext>
            </a:extLst>
          </p:cNvPr>
          <p:cNvGrpSpPr/>
          <p:nvPr/>
        </p:nvGrpSpPr>
        <p:grpSpPr>
          <a:xfrm>
            <a:off x="1870026" y="3154723"/>
            <a:ext cx="9962650" cy="2021074"/>
            <a:chOff x="660404" y="3511559"/>
            <a:chExt cx="10871192" cy="202107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84FA462-13F5-4914-A46D-025001A04CD1}"/>
                </a:ext>
              </a:extLst>
            </p:cNvPr>
            <p:cNvGrpSpPr/>
            <p:nvPr/>
          </p:nvGrpSpPr>
          <p:grpSpPr>
            <a:xfrm>
              <a:off x="660404" y="3511559"/>
              <a:ext cx="10871192" cy="640080"/>
              <a:chOff x="660404" y="3511559"/>
              <a:chExt cx="10871192" cy="983287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6324DFD3-DE0A-414D-99AF-53145D1A8568}"/>
                  </a:ext>
                </a:extLst>
              </p:cNvPr>
              <p:cNvSpPr/>
              <p:nvPr/>
            </p:nvSpPr>
            <p:spPr bwMode="auto">
              <a:xfrm>
                <a:off x="660404" y="3511560"/>
                <a:ext cx="2550061" cy="983286"/>
              </a:xfrm>
              <a:prstGeom prst="rect">
                <a:avLst/>
              </a:prstGeom>
              <a:solidFill>
                <a:srgbClr val="906FB5">
                  <a:alpha val="89804"/>
                </a:srgb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17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th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November 2020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11:00am – 12:00pm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936046B9-766C-49E0-B803-7F8852E2D88A}"/>
                  </a:ext>
                </a:extLst>
              </p:cNvPr>
              <p:cNvSpPr/>
              <p:nvPr/>
            </p:nvSpPr>
            <p:spPr bwMode="auto">
              <a:xfrm>
                <a:off x="3434114" y="3511559"/>
                <a:ext cx="2550061" cy="983286"/>
              </a:xfrm>
              <a:prstGeom prst="rect">
                <a:avLst/>
              </a:prstGeom>
              <a:solidFill>
                <a:srgbClr val="906FB5">
                  <a:alpha val="89804"/>
                </a:srgb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27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th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January 2021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11:00am – 12:00pm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1E1F6FDC-C332-48D7-B612-B05CBE32018F}"/>
                  </a:ext>
                </a:extLst>
              </p:cNvPr>
              <p:cNvSpPr/>
              <p:nvPr/>
            </p:nvSpPr>
            <p:spPr bwMode="auto">
              <a:xfrm>
                <a:off x="6207824" y="3511559"/>
                <a:ext cx="2550061" cy="983286"/>
              </a:xfrm>
              <a:prstGeom prst="rect">
                <a:avLst/>
              </a:prstGeom>
              <a:solidFill>
                <a:srgbClr val="906FB5">
                  <a:alpha val="89804"/>
                </a:srgb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16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th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February 2021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11:00am – 12:00pm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D6A68C32-7976-4662-B04B-42CF527CAEE4}"/>
                  </a:ext>
                </a:extLst>
              </p:cNvPr>
              <p:cNvSpPr/>
              <p:nvPr/>
            </p:nvSpPr>
            <p:spPr bwMode="auto">
              <a:xfrm>
                <a:off x="8981535" y="3511559"/>
                <a:ext cx="2550061" cy="983286"/>
              </a:xfrm>
              <a:prstGeom prst="rect">
                <a:avLst/>
              </a:prstGeom>
              <a:solidFill>
                <a:srgbClr val="906FB5">
                  <a:alpha val="89804"/>
                </a:srgb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4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th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March 2021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10:00am – 1:00pm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9D9D655-910E-474D-B656-F0A635E34B71}"/>
                </a:ext>
              </a:extLst>
            </p:cNvPr>
            <p:cNvGrpSpPr/>
            <p:nvPr/>
          </p:nvGrpSpPr>
          <p:grpSpPr>
            <a:xfrm>
              <a:off x="660404" y="4202056"/>
              <a:ext cx="10871192" cy="640080"/>
              <a:chOff x="660404" y="4060094"/>
              <a:chExt cx="10871192" cy="965580"/>
            </a:xfrm>
            <a:solidFill>
              <a:srgbClr val="6D4B93"/>
            </a:solidFill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6B9D614-D088-4B34-999B-3C7F51C2A339}"/>
                  </a:ext>
                </a:extLst>
              </p:cNvPr>
              <p:cNvSpPr/>
              <p:nvPr/>
            </p:nvSpPr>
            <p:spPr bwMode="auto">
              <a:xfrm>
                <a:off x="660404" y="4060095"/>
                <a:ext cx="2550061" cy="965579"/>
              </a:xfrm>
              <a:prstGeom prst="rect">
                <a:avLst/>
              </a:pr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18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th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November 2020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11:00am – 12:00pm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E0F5DCA-36F0-4A5C-84FF-A903A672F25B}"/>
                  </a:ext>
                </a:extLst>
              </p:cNvPr>
              <p:cNvSpPr/>
              <p:nvPr/>
            </p:nvSpPr>
            <p:spPr bwMode="auto">
              <a:xfrm>
                <a:off x="3434114" y="4060094"/>
                <a:ext cx="2550061" cy="965579"/>
              </a:xfrm>
              <a:prstGeom prst="rect">
                <a:avLst/>
              </a:pr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4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th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February 2021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12:00pm – 1:00pm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B5C4518-3A2D-4C88-81E5-7E62BF03ED70}"/>
                  </a:ext>
                </a:extLst>
              </p:cNvPr>
              <p:cNvSpPr/>
              <p:nvPr/>
            </p:nvSpPr>
            <p:spPr bwMode="auto">
              <a:xfrm>
                <a:off x="6207824" y="4060094"/>
                <a:ext cx="2550061" cy="965579"/>
              </a:xfrm>
              <a:prstGeom prst="rect">
                <a:avLst/>
              </a:pr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9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th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March 2021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11:00am – 12:00pm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D1AB6C0-C169-434C-BD3B-89A742A75874}"/>
                  </a:ext>
                </a:extLst>
              </p:cNvPr>
              <p:cNvSpPr/>
              <p:nvPr/>
            </p:nvSpPr>
            <p:spPr bwMode="auto">
              <a:xfrm>
                <a:off x="8981535" y="4060094"/>
                <a:ext cx="2550061" cy="965579"/>
              </a:xfrm>
              <a:prstGeom prst="rect">
                <a:avLst/>
              </a:pr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28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th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April 2021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11:00am – 2:00pm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308CFF0-09E7-44DA-B082-55C13F769FDA}"/>
                </a:ext>
              </a:extLst>
            </p:cNvPr>
            <p:cNvGrpSpPr/>
            <p:nvPr/>
          </p:nvGrpSpPr>
          <p:grpSpPr>
            <a:xfrm>
              <a:off x="660404" y="4892553"/>
              <a:ext cx="10871192" cy="640080"/>
              <a:chOff x="660404" y="4060094"/>
              <a:chExt cx="10871192" cy="965580"/>
            </a:xfrm>
            <a:solidFill>
              <a:srgbClr val="4C3466"/>
            </a:solidFill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F216F8DD-5013-4AE0-9D57-2CCEB31713A1}"/>
                  </a:ext>
                </a:extLst>
              </p:cNvPr>
              <p:cNvSpPr/>
              <p:nvPr/>
            </p:nvSpPr>
            <p:spPr bwMode="auto">
              <a:xfrm>
                <a:off x="660404" y="4060095"/>
                <a:ext cx="2550061" cy="965579"/>
              </a:xfrm>
              <a:prstGeom prst="rect">
                <a:avLst/>
              </a:pr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24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th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November 2020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9:00am – 10:00am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8CC1CF9-84FD-4EB3-ABA9-A17CB14BA345}"/>
                  </a:ext>
                </a:extLst>
              </p:cNvPr>
              <p:cNvSpPr/>
              <p:nvPr/>
            </p:nvSpPr>
            <p:spPr bwMode="auto">
              <a:xfrm>
                <a:off x="3434114" y="4060094"/>
                <a:ext cx="2550061" cy="965579"/>
              </a:xfrm>
              <a:prstGeom prst="rect">
                <a:avLst/>
              </a:pr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21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st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January 2021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9:00am – 10:00am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3D057C7-D7DC-4DD5-8C22-BED8B22ED2B2}"/>
                  </a:ext>
                </a:extLst>
              </p:cNvPr>
              <p:cNvSpPr/>
              <p:nvPr/>
            </p:nvSpPr>
            <p:spPr bwMode="auto">
              <a:xfrm>
                <a:off x="6207824" y="4060094"/>
                <a:ext cx="2550061" cy="965579"/>
              </a:xfrm>
              <a:prstGeom prst="rect">
                <a:avLst/>
              </a:pr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8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th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February 2021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9:00am – 10:00am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6A6AD9C-F72B-487B-A403-286AADE1C2BD}"/>
                  </a:ext>
                </a:extLst>
              </p:cNvPr>
              <p:cNvSpPr/>
              <p:nvPr/>
            </p:nvSpPr>
            <p:spPr bwMode="auto">
              <a:xfrm>
                <a:off x="8981535" y="4060094"/>
                <a:ext cx="2550061" cy="965579"/>
              </a:xfrm>
              <a:prstGeom prst="rect">
                <a:avLst/>
              </a:pr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16</a:t>
                </a:r>
                <a:r>
                  <a:rPr lang="en-US" sz="1600" baseline="30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th</a:t>
                </a: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March 2021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8:00am – 11:00am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EE06389-1560-4AC4-8EB9-2C4B78E047F2}"/>
              </a:ext>
            </a:extLst>
          </p:cNvPr>
          <p:cNvSpPr txBox="1"/>
          <p:nvPr/>
        </p:nvSpPr>
        <p:spPr>
          <a:xfrm>
            <a:off x="-38571" y="3228540"/>
            <a:ext cx="165038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Americas</a:t>
            </a:r>
          </a:p>
          <a:p>
            <a:pPr algn="r"/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(Pacific Time)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F54741-D115-4523-82DB-071EB0A7FD8E}"/>
              </a:ext>
            </a:extLst>
          </p:cNvPr>
          <p:cNvSpPr txBox="1"/>
          <p:nvPr/>
        </p:nvSpPr>
        <p:spPr>
          <a:xfrm>
            <a:off x="-38571" y="3919037"/>
            <a:ext cx="165038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Asia</a:t>
            </a:r>
          </a:p>
          <a:p>
            <a:pPr algn="r"/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(Singapore Time)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CBFA7A-BE6E-4272-84E7-98FD2F6B58E3}"/>
              </a:ext>
            </a:extLst>
          </p:cNvPr>
          <p:cNvSpPr txBox="1"/>
          <p:nvPr/>
        </p:nvSpPr>
        <p:spPr>
          <a:xfrm>
            <a:off x="-35431" y="4609534"/>
            <a:ext cx="165038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EMEA</a:t>
            </a:r>
          </a:p>
          <a:p>
            <a:pPr algn="r"/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(Universal Time)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626B52-062F-417C-82EC-52B265DA98B8}"/>
              </a:ext>
            </a:extLst>
          </p:cNvPr>
          <p:cNvSpPr txBox="1"/>
          <p:nvPr/>
        </p:nvSpPr>
        <p:spPr>
          <a:xfrm>
            <a:off x="154834" y="5503929"/>
            <a:ext cx="145697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Registration: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F049E6-1276-48CE-B11C-519D1E1D4F2A}"/>
              </a:ext>
            </a:extLst>
          </p:cNvPr>
          <p:cNvGrpSpPr/>
          <p:nvPr/>
        </p:nvGrpSpPr>
        <p:grpSpPr>
          <a:xfrm>
            <a:off x="1870026" y="5261713"/>
            <a:ext cx="9962649" cy="759430"/>
            <a:chOff x="1870025" y="5704467"/>
            <a:chExt cx="9962649" cy="133057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B10AC4F-6DC2-4088-8839-5193AF095A67}"/>
                </a:ext>
              </a:extLst>
            </p:cNvPr>
            <p:cNvSpPr/>
            <p:nvPr/>
          </p:nvSpPr>
          <p:spPr bwMode="auto">
            <a:xfrm>
              <a:off x="1870025" y="5704467"/>
              <a:ext cx="9962649" cy="640079"/>
            </a:xfrm>
            <a:prstGeom prst="rect">
              <a:avLst/>
            </a:prstGeom>
            <a:solidFill>
              <a:srgbClr val="906FB5">
                <a:alpha val="89804"/>
              </a:srgb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Webinars: Aka.ms/</a:t>
              </a:r>
              <a:r>
                <a:rPr lang="en-US" sz="16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ICJWebinars</a:t>
              </a:r>
              <a:endPara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2B1E795-2396-4414-BB9A-A0A57AF39C54}"/>
                </a:ext>
              </a:extLst>
            </p:cNvPr>
            <p:cNvSpPr/>
            <p:nvPr/>
          </p:nvSpPr>
          <p:spPr bwMode="auto">
            <a:xfrm>
              <a:off x="1870025" y="6394964"/>
              <a:ext cx="9962649" cy="640079"/>
            </a:xfrm>
            <a:prstGeom prst="rect">
              <a:avLst/>
            </a:prstGeom>
            <a:solidFill>
              <a:srgbClr val="6D4B9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Main challenge registration: Aka.ms/</a:t>
              </a:r>
              <a:r>
                <a:rPr lang="en-US" sz="16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ImagineCupJunior</a:t>
              </a:r>
              <a:endParaRPr 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669206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WHITE TEMPLATE">
  <a:themeElements>
    <a:clrScheme name="Imagine Cup 2020">
      <a:dk1>
        <a:srgbClr val="1A1A1A"/>
      </a:dk1>
      <a:lt1>
        <a:srgbClr val="FFFFFF"/>
      </a:lt1>
      <a:dk2>
        <a:srgbClr val="0D0D0D"/>
      </a:dk2>
      <a:lt2>
        <a:srgbClr val="E6E6E6"/>
      </a:lt2>
      <a:accent1>
        <a:srgbClr val="5C2D91"/>
      </a:accent1>
      <a:accent2>
        <a:srgbClr val="0078D4"/>
      </a:accent2>
      <a:accent3>
        <a:srgbClr val="8661C5"/>
      </a:accent3>
      <a:accent4>
        <a:srgbClr val="50E6FF"/>
      </a:accent4>
      <a:accent5>
        <a:srgbClr val="9BF00B"/>
      </a:accent5>
      <a:accent6>
        <a:srgbClr val="FFB900"/>
      </a:accent6>
      <a:hlink>
        <a:srgbClr val="0078D4"/>
      </a:hlink>
      <a:folHlink>
        <a:srgbClr val="0078D4"/>
      </a:folHlink>
    </a:clrScheme>
    <a:fontScheme name="Segoe UI Semibold - Segoe UI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0_ImagineCup_Template_062819" id="{2AFD6603-FA4E-48E6-AD3C-CDF7D24C39E3}" vid="{6C0C2F41-0542-4919-AAFC-31FC230AA4C3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151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Consolas</vt:lpstr>
      <vt:lpstr>Segoe UI</vt:lpstr>
      <vt:lpstr>Segoe UI Semibold</vt:lpstr>
      <vt:lpstr>Segoe UI Semilight</vt:lpstr>
      <vt:lpstr>Wingdings</vt:lpstr>
      <vt:lpstr>WHITE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Tina Jones</dc:creator>
  <cp:lastModifiedBy>Tina Jones</cp:lastModifiedBy>
  <cp:revision>1</cp:revision>
  <dcterms:created xsi:type="dcterms:W3CDTF">2020-10-28T21:06:34Z</dcterms:created>
  <dcterms:modified xsi:type="dcterms:W3CDTF">2020-12-08T18:26:49Z</dcterms:modified>
</cp:coreProperties>
</file>